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7B795B-6D3F-4CD0-8C6E-937168E5DE70}" type="datetimeFigureOut">
              <a:rPr lang="en-US" smtClean="0"/>
              <a:pPr/>
              <a:t>5/29/2012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088753-7794-4A2E-A639-E99A51BFC878}"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F088753-7794-4A2E-A639-E99A51BFC878}" type="slidenum">
              <a:rPr lang="en-US" smtClean="0"/>
              <a:pPr/>
              <a:t>6</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8E458FC-D17E-4A23-BDA3-0202D4F91966}" type="datetimeFigureOut">
              <a:rPr lang="en-US" smtClean="0"/>
              <a:pPr/>
              <a:t>5/29/2012</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F3691142-06D3-493E-A2F1-FA0B28BEFFBD}"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8E458FC-D17E-4A23-BDA3-0202D4F91966}" type="datetimeFigureOut">
              <a:rPr lang="en-US" smtClean="0"/>
              <a:pPr/>
              <a:t>5/29/2012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3691142-06D3-493E-A2F1-FA0B28BEFFB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8E458FC-D17E-4A23-BDA3-0202D4F91966}" type="datetimeFigureOut">
              <a:rPr lang="en-US" smtClean="0"/>
              <a:pPr/>
              <a:t>5/29/2012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3691142-06D3-493E-A2F1-FA0B28BEFFB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8E458FC-D17E-4A23-BDA3-0202D4F91966}" type="datetimeFigureOut">
              <a:rPr lang="en-US" smtClean="0"/>
              <a:pPr/>
              <a:t>5/29/2012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3691142-06D3-493E-A2F1-FA0B28BEFFB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8E458FC-D17E-4A23-BDA3-0202D4F91966}" type="datetimeFigureOut">
              <a:rPr lang="en-US" smtClean="0"/>
              <a:pPr/>
              <a:t>5/29/2012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3691142-06D3-493E-A2F1-FA0B28BEFFBD}"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8E458FC-D17E-4A23-BDA3-0202D4F91966}" type="datetimeFigureOut">
              <a:rPr lang="en-US" smtClean="0"/>
              <a:pPr/>
              <a:t>5/29/2012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3691142-06D3-493E-A2F1-FA0B28BEFFB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8E458FC-D17E-4A23-BDA3-0202D4F91966}" type="datetimeFigureOut">
              <a:rPr lang="en-US" smtClean="0"/>
              <a:pPr/>
              <a:t>5/29/2012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3691142-06D3-493E-A2F1-FA0B28BEFFB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8E458FC-D17E-4A23-BDA3-0202D4F91966}" type="datetimeFigureOut">
              <a:rPr lang="en-US" smtClean="0"/>
              <a:pPr/>
              <a:t>5/29/2012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3691142-06D3-493E-A2F1-FA0B28BEFFB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E458FC-D17E-4A23-BDA3-0202D4F91966}" type="datetimeFigureOut">
              <a:rPr lang="en-US" smtClean="0"/>
              <a:pPr/>
              <a:t>5/29/2012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3691142-06D3-493E-A2F1-FA0B28BEFFB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8E458FC-D17E-4A23-BDA3-0202D4F91966}" type="datetimeFigureOut">
              <a:rPr lang="en-US" smtClean="0"/>
              <a:pPr/>
              <a:t>5/29/2012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3691142-06D3-493E-A2F1-FA0B28BEFFB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8E458FC-D17E-4A23-BDA3-0202D4F91966}" type="datetimeFigureOut">
              <a:rPr lang="en-US" smtClean="0"/>
              <a:pPr/>
              <a:t>5/29/2012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F3691142-06D3-493E-A2F1-FA0B28BEFFBD}"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8E458FC-D17E-4A23-BDA3-0202D4F91966}" type="datetimeFigureOut">
              <a:rPr lang="en-US" smtClean="0"/>
              <a:pPr/>
              <a:t>5/29/2012</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3691142-06D3-493E-A2F1-FA0B28BEFFBD}"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image" Target="../media/image17.jpeg"/><Relationship Id="rId3" Type="http://schemas.openxmlformats.org/officeDocument/2006/relationships/image" Target="../media/image7.jpeg"/><Relationship Id="rId7" Type="http://schemas.openxmlformats.org/officeDocument/2006/relationships/image" Target="../media/image11.jpeg"/><Relationship Id="rId12" Type="http://schemas.openxmlformats.org/officeDocument/2006/relationships/image" Target="../media/image16.jpeg"/><Relationship Id="rId2" Type="http://schemas.openxmlformats.org/officeDocument/2006/relationships/image" Target="../media/image6.jpeg"/><Relationship Id="rId1" Type="http://schemas.openxmlformats.org/officeDocument/2006/relationships/slideLayout" Target="../slideLayouts/slideLayout6.xml"/><Relationship Id="rId6" Type="http://schemas.openxmlformats.org/officeDocument/2006/relationships/image" Target="../media/image10.jpeg"/><Relationship Id="rId11" Type="http://schemas.openxmlformats.org/officeDocument/2006/relationships/image" Target="../media/image15.jpeg"/><Relationship Id="rId5" Type="http://schemas.openxmlformats.org/officeDocument/2006/relationships/image" Target="../media/image9.jpeg"/><Relationship Id="rId15" Type="http://schemas.openxmlformats.org/officeDocument/2006/relationships/image" Target="../media/image19.jpeg"/><Relationship Id="rId10" Type="http://schemas.openxmlformats.org/officeDocument/2006/relationships/image" Target="../media/image14.jpeg"/><Relationship Id="rId4" Type="http://schemas.openxmlformats.org/officeDocument/2006/relationships/image" Target="../media/image8.jpeg"/><Relationship Id="rId9" Type="http://schemas.openxmlformats.org/officeDocument/2006/relationships/image" Target="../media/image13.jpeg"/><Relationship Id="rId14" Type="http://schemas.openxmlformats.org/officeDocument/2006/relationships/image" Target="../media/image1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00B0F0"/>
                </a:solidFill>
              </a:rPr>
              <a:t>The Power </a:t>
            </a:r>
            <a:r>
              <a:rPr lang="en-US" dirty="0">
                <a:solidFill>
                  <a:srgbClr val="00B0F0"/>
                </a:solidFill>
              </a:rPr>
              <a:t>o</a:t>
            </a:r>
            <a:r>
              <a:rPr lang="en-US" dirty="0" smtClean="0">
                <a:solidFill>
                  <a:srgbClr val="00B0F0"/>
                </a:solidFill>
              </a:rPr>
              <a:t>f the Fractions!!</a:t>
            </a:r>
            <a:endParaRPr lang="en-US" dirty="0">
              <a:solidFill>
                <a:srgbClr val="00B0F0"/>
              </a:solidFill>
            </a:endParaRPr>
          </a:p>
        </p:txBody>
      </p:sp>
      <p:sp>
        <p:nvSpPr>
          <p:cNvPr id="3" name="Subtitle 2"/>
          <p:cNvSpPr>
            <a:spLocks noGrp="1"/>
          </p:cNvSpPr>
          <p:nvPr>
            <p:ph type="subTitle" idx="1"/>
          </p:nvPr>
        </p:nvSpPr>
        <p:spPr/>
        <p:txBody>
          <a:bodyPr/>
          <a:lstStyle/>
          <a:p>
            <a:r>
              <a:rPr lang="en-US" dirty="0" smtClean="0">
                <a:solidFill>
                  <a:schemeClr val="tx2"/>
                </a:solidFill>
              </a:rPr>
              <a:t>By: Maria and Natalie</a:t>
            </a:r>
            <a:endParaRPr lang="en-US" dirty="0">
              <a:solidFill>
                <a:schemeClr val="tx2"/>
              </a:solidFill>
            </a:endParaRPr>
          </a:p>
        </p:txBody>
      </p:sp>
      <p:sp>
        <p:nvSpPr>
          <p:cNvPr id="4" name="Title 1"/>
          <p:cNvSpPr txBox="1">
            <a:spLocks/>
          </p:cNvSpPr>
          <p:nvPr/>
        </p:nvSpPr>
        <p:spPr>
          <a:xfrm>
            <a:off x="1292352" y="1447800"/>
            <a:ext cx="7851648" cy="1828800"/>
          </a:xfrm>
          <a:prstGeom prst="rect">
            <a:avLst/>
          </a:prstGeom>
          <a:ln>
            <a:noFill/>
          </a:ln>
        </p:spPr>
        <p:txBody>
          <a:bodyPr vert="horz" lIns="0" tIns="0" rIns="18288" bIns="0" anchor="b">
            <a:normAutofit/>
            <a:scene3d>
              <a:camera prst="orthographicFront"/>
              <a:lightRig rig="freezing" dir="t">
                <a:rot lat="0" lon="0" rev="5640000"/>
              </a:lightRig>
            </a:scene3d>
            <a:sp3d prstMaterial="flat">
              <a:bevelT w="38100" h="38100"/>
              <a:contourClr>
                <a:schemeClr val="tx2"/>
              </a:contourClr>
            </a:sp3d>
          </a:bodyPr>
          <a:lstStyle/>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US" sz="5600" b="1" i="0" u="none" strike="noStrike" kern="1200" cap="none" spc="0" normalizeH="0" baseline="0" noProof="0" dirty="0">
              <a:ln>
                <a:noFill/>
              </a:ln>
              <a:solidFill>
                <a:srgbClr val="00B0F0"/>
              </a:solidFill>
              <a:effectLst>
                <a:outerShdw blurRad="38100" dist="25400" dir="5400000" algn="tl" rotWithShape="0">
                  <a:srgbClr val="000000">
                    <a:alpha val="43000"/>
                  </a:srgbClr>
                </a:outerShdw>
              </a:effectLst>
              <a:uLnTx/>
              <a:uFillTx/>
              <a:latin typeface="+mj-lt"/>
              <a:ea typeface="+mj-ea"/>
              <a:cs typeface="+mj-cs"/>
            </a:endParaRPr>
          </a:p>
        </p:txBody>
      </p:sp>
      <p:sp>
        <p:nvSpPr>
          <p:cNvPr id="5" name="Title 1"/>
          <p:cNvSpPr txBox="1">
            <a:spLocks/>
          </p:cNvSpPr>
          <p:nvPr/>
        </p:nvSpPr>
        <p:spPr>
          <a:xfrm>
            <a:off x="0" y="3657600"/>
            <a:ext cx="7851648" cy="1828800"/>
          </a:xfrm>
          <a:prstGeom prst="rect">
            <a:avLst/>
          </a:prstGeom>
          <a:ln>
            <a:noFill/>
          </a:ln>
        </p:spPr>
        <p:txBody>
          <a:bodyPr vert="horz" lIns="0" tIns="0" rIns="18288" bIns="0" anchor="b">
            <a:normAutofit/>
            <a:scene3d>
              <a:camera prst="orthographicFront"/>
              <a:lightRig rig="freezing" dir="t">
                <a:rot lat="0" lon="0" rev="5640000"/>
              </a:lightRig>
            </a:scene3d>
            <a:sp3d prstMaterial="flat">
              <a:bevelT w="38100" h="38100"/>
              <a:contourClr>
                <a:schemeClr val="tx2"/>
              </a:contourClr>
            </a:sp3d>
          </a:bodyPr>
          <a:lstStyle/>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US" sz="5600" b="1" i="0" u="none" strike="noStrike" kern="1200" cap="none" spc="0" normalizeH="0" baseline="0" noProof="0" dirty="0">
              <a:ln>
                <a:noFill/>
              </a:ln>
              <a:solidFill>
                <a:srgbClr val="00B0F0"/>
              </a:solidFill>
              <a:effectLst>
                <a:outerShdw blurRad="38100" dist="25400" dir="5400000" algn="tl" rotWithShape="0">
                  <a:srgbClr val="000000">
                    <a:alpha val="43000"/>
                  </a:srgbClr>
                </a:outerShdw>
              </a:effectLst>
              <a:uLnTx/>
              <a:uFillTx/>
              <a:latin typeface="+mj-lt"/>
              <a:ea typeface="+mj-ea"/>
              <a:cs typeface="+mj-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2/5</a:t>
            </a:r>
            <a:endParaRPr lang="en-US" dirty="0"/>
          </a:p>
        </p:txBody>
      </p:sp>
      <p:pic>
        <p:nvPicPr>
          <p:cNvPr id="3" name="Picture 2" descr="wonder woman.jpg"/>
          <p:cNvPicPr>
            <a:picLocks noChangeAspect="1"/>
          </p:cNvPicPr>
          <p:nvPr/>
        </p:nvPicPr>
        <p:blipFill>
          <a:blip r:embed="rId2"/>
          <a:stretch>
            <a:fillRect/>
          </a:stretch>
        </p:blipFill>
        <p:spPr>
          <a:xfrm>
            <a:off x="7010400" y="1143000"/>
            <a:ext cx="1485900" cy="1751239"/>
          </a:xfrm>
          <a:prstGeom prst="rect">
            <a:avLst/>
          </a:prstGeom>
        </p:spPr>
      </p:pic>
      <p:pic>
        <p:nvPicPr>
          <p:cNvPr id="5" name="Picture 4" descr="wonder woman.jpg"/>
          <p:cNvPicPr>
            <a:picLocks noChangeAspect="1"/>
          </p:cNvPicPr>
          <p:nvPr/>
        </p:nvPicPr>
        <p:blipFill>
          <a:blip r:embed="rId2"/>
          <a:stretch>
            <a:fillRect/>
          </a:stretch>
        </p:blipFill>
        <p:spPr>
          <a:xfrm>
            <a:off x="4876800" y="4419600"/>
            <a:ext cx="1485900" cy="1751239"/>
          </a:xfrm>
          <a:prstGeom prst="rect">
            <a:avLst/>
          </a:prstGeom>
        </p:spPr>
      </p:pic>
      <p:pic>
        <p:nvPicPr>
          <p:cNvPr id="6" name="Picture 5" descr="wonder woman.jpg"/>
          <p:cNvPicPr>
            <a:picLocks noChangeAspect="1"/>
          </p:cNvPicPr>
          <p:nvPr/>
        </p:nvPicPr>
        <p:blipFill>
          <a:blip r:embed="rId2"/>
          <a:stretch>
            <a:fillRect/>
          </a:stretch>
        </p:blipFill>
        <p:spPr>
          <a:xfrm>
            <a:off x="2514600" y="2057400"/>
            <a:ext cx="1485900" cy="1751239"/>
          </a:xfrm>
          <a:prstGeom prst="rect">
            <a:avLst/>
          </a:prstGeom>
        </p:spPr>
      </p:pic>
      <p:pic>
        <p:nvPicPr>
          <p:cNvPr id="7" name="Picture 6" descr="catwoman.gif"/>
          <p:cNvPicPr>
            <a:picLocks noChangeAspect="1"/>
          </p:cNvPicPr>
          <p:nvPr/>
        </p:nvPicPr>
        <p:blipFill>
          <a:blip r:embed="rId3"/>
          <a:stretch>
            <a:fillRect/>
          </a:stretch>
        </p:blipFill>
        <p:spPr>
          <a:xfrm>
            <a:off x="609600" y="4495800"/>
            <a:ext cx="1698625" cy="2038350"/>
          </a:xfrm>
          <a:prstGeom prst="rect">
            <a:avLst/>
          </a:prstGeom>
        </p:spPr>
      </p:pic>
      <p:pic>
        <p:nvPicPr>
          <p:cNvPr id="9" name="Picture 8" descr="catwoman.gif"/>
          <p:cNvPicPr>
            <a:picLocks noChangeAspect="1"/>
          </p:cNvPicPr>
          <p:nvPr/>
        </p:nvPicPr>
        <p:blipFill>
          <a:blip r:embed="rId3"/>
          <a:stretch>
            <a:fillRect/>
          </a:stretch>
        </p:blipFill>
        <p:spPr>
          <a:xfrm>
            <a:off x="4495800" y="1828800"/>
            <a:ext cx="1698625" cy="203835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3/12</a:t>
            </a:r>
            <a:endParaRPr lang="en-US" dirty="0"/>
          </a:p>
        </p:txBody>
      </p:sp>
      <p:pic>
        <p:nvPicPr>
          <p:cNvPr id="3" name="Picture 2" descr="wolverine.jpg"/>
          <p:cNvPicPr>
            <a:picLocks noChangeAspect="1"/>
          </p:cNvPicPr>
          <p:nvPr/>
        </p:nvPicPr>
        <p:blipFill>
          <a:blip r:embed="rId2"/>
          <a:stretch>
            <a:fillRect/>
          </a:stretch>
        </p:blipFill>
        <p:spPr>
          <a:xfrm>
            <a:off x="609600" y="2362200"/>
            <a:ext cx="1024194" cy="1524000"/>
          </a:xfrm>
          <a:prstGeom prst="rect">
            <a:avLst/>
          </a:prstGeom>
        </p:spPr>
      </p:pic>
      <p:pic>
        <p:nvPicPr>
          <p:cNvPr id="4" name="Picture 3" descr="wolverine.jpg"/>
          <p:cNvPicPr>
            <a:picLocks noChangeAspect="1"/>
          </p:cNvPicPr>
          <p:nvPr/>
        </p:nvPicPr>
        <p:blipFill>
          <a:blip r:embed="rId2"/>
          <a:stretch>
            <a:fillRect/>
          </a:stretch>
        </p:blipFill>
        <p:spPr>
          <a:xfrm>
            <a:off x="5410200" y="5029200"/>
            <a:ext cx="1024194" cy="1524000"/>
          </a:xfrm>
          <a:prstGeom prst="rect">
            <a:avLst/>
          </a:prstGeom>
        </p:spPr>
      </p:pic>
      <p:pic>
        <p:nvPicPr>
          <p:cNvPr id="5" name="Picture 4" descr="wolverine.jpg"/>
          <p:cNvPicPr>
            <a:picLocks noChangeAspect="1"/>
          </p:cNvPicPr>
          <p:nvPr/>
        </p:nvPicPr>
        <p:blipFill>
          <a:blip r:embed="rId2"/>
          <a:stretch>
            <a:fillRect/>
          </a:stretch>
        </p:blipFill>
        <p:spPr>
          <a:xfrm>
            <a:off x="6781800" y="914400"/>
            <a:ext cx="1024194" cy="1524000"/>
          </a:xfrm>
          <a:prstGeom prst="rect">
            <a:avLst/>
          </a:prstGeom>
        </p:spPr>
      </p:pic>
      <p:pic>
        <p:nvPicPr>
          <p:cNvPr id="6" name="Picture 5" descr="Batman.jpg"/>
          <p:cNvPicPr>
            <a:picLocks noChangeAspect="1"/>
          </p:cNvPicPr>
          <p:nvPr/>
        </p:nvPicPr>
        <p:blipFill>
          <a:blip r:embed="rId3" cstate="print"/>
          <a:stretch>
            <a:fillRect/>
          </a:stretch>
        </p:blipFill>
        <p:spPr>
          <a:xfrm>
            <a:off x="3657600" y="4953000"/>
            <a:ext cx="1184804" cy="1740934"/>
          </a:xfrm>
          <a:prstGeom prst="rect">
            <a:avLst/>
          </a:prstGeom>
        </p:spPr>
      </p:pic>
      <p:pic>
        <p:nvPicPr>
          <p:cNvPr id="7" name="Picture 6" descr="Batman.jpg"/>
          <p:cNvPicPr>
            <a:picLocks noChangeAspect="1"/>
          </p:cNvPicPr>
          <p:nvPr/>
        </p:nvPicPr>
        <p:blipFill>
          <a:blip r:embed="rId3" cstate="print"/>
          <a:stretch>
            <a:fillRect/>
          </a:stretch>
        </p:blipFill>
        <p:spPr>
          <a:xfrm>
            <a:off x="2209800" y="3124200"/>
            <a:ext cx="1184804" cy="1740934"/>
          </a:xfrm>
          <a:prstGeom prst="rect">
            <a:avLst/>
          </a:prstGeom>
        </p:spPr>
      </p:pic>
      <p:pic>
        <p:nvPicPr>
          <p:cNvPr id="8" name="Picture 7" descr="Batman.jpg"/>
          <p:cNvPicPr>
            <a:picLocks noChangeAspect="1"/>
          </p:cNvPicPr>
          <p:nvPr/>
        </p:nvPicPr>
        <p:blipFill>
          <a:blip r:embed="rId3" cstate="print"/>
          <a:stretch>
            <a:fillRect/>
          </a:stretch>
        </p:blipFill>
        <p:spPr>
          <a:xfrm>
            <a:off x="4724400" y="3200400"/>
            <a:ext cx="1184804" cy="1740934"/>
          </a:xfrm>
          <a:prstGeom prst="rect">
            <a:avLst/>
          </a:prstGeom>
        </p:spPr>
      </p:pic>
      <p:pic>
        <p:nvPicPr>
          <p:cNvPr id="9" name="Picture 8" descr="Batman.jpg"/>
          <p:cNvPicPr>
            <a:picLocks noChangeAspect="1"/>
          </p:cNvPicPr>
          <p:nvPr/>
        </p:nvPicPr>
        <p:blipFill>
          <a:blip r:embed="rId3" cstate="print"/>
          <a:stretch>
            <a:fillRect/>
          </a:stretch>
        </p:blipFill>
        <p:spPr>
          <a:xfrm>
            <a:off x="3352800" y="1295400"/>
            <a:ext cx="1184804" cy="1740934"/>
          </a:xfrm>
          <a:prstGeom prst="rect">
            <a:avLst/>
          </a:prstGeom>
        </p:spPr>
      </p:pic>
      <p:pic>
        <p:nvPicPr>
          <p:cNvPr id="10" name="Picture 9" descr="Batman.jpg"/>
          <p:cNvPicPr>
            <a:picLocks noChangeAspect="1"/>
          </p:cNvPicPr>
          <p:nvPr/>
        </p:nvPicPr>
        <p:blipFill>
          <a:blip r:embed="rId3" cstate="print"/>
          <a:stretch>
            <a:fillRect/>
          </a:stretch>
        </p:blipFill>
        <p:spPr>
          <a:xfrm>
            <a:off x="1066800" y="4572000"/>
            <a:ext cx="1184804" cy="1740934"/>
          </a:xfrm>
          <a:prstGeom prst="rect">
            <a:avLst/>
          </a:prstGeom>
        </p:spPr>
      </p:pic>
      <p:pic>
        <p:nvPicPr>
          <p:cNvPr id="11" name="Picture 10" descr="Batman.jpg"/>
          <p:cNvPicPr>
            <a:picLocks noChangeAspect="1"/>
          </p:cNvPicPr>
          <p:nvPr/>
        </p:nvPicPr>
        <p:blipFill>
          <a:blip r:embed="rId3" cstate="print"/>
          <a:stretch>
            <a:fillRect/>
          </a:stretch>
        </p:blipFill>
        <p:spPr>
          <a:xfrm>
            <a:off x="7620000" y="3124200"/>
            <a:ext cx="1184804" cy="1740934"/>
          </a:xfrm>
          <a:prstGeom prst="rect">
            <a:avLst/>
          </a:prstGeom>
        </p:spPr>
      </p:pic>
      <p:pic>
        <p:nvPicPr>
          <p:cNvPr id="12" name="Picture 11" descr="Batman.jpg"/>
          <p:cNvPicPr>
            <a:picLocks noChangeAspect="1"/>
          </p:cNvPicPr>
          <p:nvPr/>
        </p:nvPicPr>
        <p:blipFill>
          <a:blip r:embed="rId3" cstate="print"/>
          <a:stretch>
            <a:fillRect/>
          </a:stretch>
        </p:blipFill>
        <p:spPr>
          <a:xfrm>
            <a:off x="5105400" y="1371600"/>
            <a:ext cx="1184804" cy="1740934"/>
          </a:xfrm>
          <a:prstGeom prst="rect">
            <a:avLst/>
          </a:prstGeom>
        </p:spPr>
      </p:pic>
      <p:pic>
        <p:nvPicPr>
          <p:cNvPr id="13" name="Picture 12" descr="Batman.jpg"/>
          <p:cNvPicPr>
            <a:picLocks noChangeAspect="1"/>
          </p:cNvPicPr>
          <p:nvPr/>
        </p:nvPicPr>
        <p:blipFill>
          <a:blip r:embed="rId3" cstate="print"/>
          <a:stretch>
            <a:fillRect/>
          </a:stretch>
        </p:blipFill>
        <p:spPr>
          <a:xfrm>
            <a:off x="6858000" y="4953000"/>
            <a:ext cx="1184804" cy="1740934"/>
          </a:xfrm>
          <a:prstGeom prst="rect">
            <a:avLst/>
          </a:prstGeom>
        </p:spPr>
      </p:pic>
      <p:pic>
        <p:nvPicPr>
          <p:cNvPr id="14" name="Picture 13" descr="Batman.jpg"/>
          <p:cNvPicPr>
            <a:picLocks noChangeAspect="1"/>
          </p:cNvPicPr>
          <p:nvPr/>
        </p:nvPicPr>
        <p:blipFill>
          <a:blip r:embed="rId3" cstate="print"/>
          <a:stretch>
            <a:fillRect/>
          </a:stretch>
        </p:blipFill>
        <p:spPr>
          <a:xfrm>
            <a:off x="2133600" y="457200"/>
            <a:ext cx="1184804" cy="1740934"/>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7/35</a:t>
            </a:r>
            <a:endParaRPr lang="en-US" dirty="0"/>
          </a:p>
        </p:txBody>
      </p:sp>
      <p:pic>
        <p:nvPicPr>
          <p:cNvPr id="3" name="Picture 2" descr="SpiderWoman.jpg"/>
          <p:cNvPicPr>
            <a:picLocks noChangeAspect="1"/>
          </p:cNvPicPr>
          <p:nvPr/>
        </p:nvPicPr>
        <p:blipFill>
          <a:blip r:embed="rId2"/>
          <a:stretch>
            <a:fillRect/>
          </a:stretch>
        </p:blipFill>
        <p:spPr>
          <a:xfrm>
            <a:off x="5562600" y="3810000"/>
            <a:ext cx="1066800" cy="1447565"/>
          </a:xfrm>
          <a:prstGeom prst="rect">
            <a:avLst/>
          </a:prstGeom>
        </p:spPr>
      </p:pic>
      <p:pic>
        <p:nvPicPr>
          <p:cNvPr id="4" name="Picture 3" descr="SpiderWoman.jpg"/>
          <p:cNvPicPr>
            <a:picLocks noChangeAspect="1"/>
          </p:cNvPicPr>
          <p:nvPr/>
        </p:nvPicPr>
        <p:blipFill>
          <a:blip r:embed="rId2"/>
          <a:stretch>
            <a:fillRect/>
          </a:stretch>
        </p:blipFill>
        <p:spPr>
          <a:xfrm>
            <a:off x="152400" y="2819400"/>
            <a:ext cx="1052932" cy="1428748"/>
          </a:xfrm>
          <a:prstGeom prst="rect">
            <a:avLst/>
          </a:prstGeom>
        </p:spPr>
      </p:pic>
      <p:pic>
        <p:nvPicPr>
          <p:cNvPr id="5" name="Picture 4" descr="SpiderWoman.jpg"/>
          <p:cNvPicPr>
            <a:picLocks noChangeAspect="1"/>
          </p:cNvPicPr>
          <p:nvPr/>
        </p:nvPicPr>
        <p:blipFill>
          <a:blip r:embed="rId3" cstate="print"/>
          <a:stretch>
            <a:fillRect/>
          </a:stretch>
        </p:blipFill>
        <p:spPr>
          <a:xfrm>
            <a:off x="7924800" y="3352800"/>
            <a:ext cx="990600" cy="1344167"/>
          </a:xfrm>
          <a:prstGeom prst="rect">
            <a:avLst/>
          </a:prstGeom>
        </p:spPr>
      </p:pic>
      <p:pic>
        <p:nvPicPr>
          <p:cNvPr id="6" name="Picture 5" descr="SpiderWoman.jpg"/>
          <p:cNvPicPr>
            <a:picLocks noChangeAspect="1"/>
          </p:cNvPicPr>
          <p:nvPr/>
        </p:nvPicPr>
        <p:blipFill>
          <a:blip r:embed="rId2"/>
          <a:stretch>
            <a:fillRect/>
          </a:stretch>
        </p:blipFill>
        <p:spPr>
          <a:xfrm>
            <a:off x="0" y="4191000"/>
            <a:ext cx="1066800" cy="1447565"/>
          </a:xfrm>
          <a:prstGeom prst="rect">
            <a:avLst/>
          </a:prstGeom>
        </p:spPr>
      </p:pic>
      <p:pic>
        <p:nvPicPr>
          <p:cNvPr id="7" name="Picture 6" descr="SpiderWoman.jpg"/>
          <p:cNvPicPr>
            <a:picLocks noChangeAspect="1"/>
          </p:cNvPicPr>
          <p:nvPr/>
        </p:nvPicPr>
        <p:blipFill>
          <a:blip r:embed="rId3" cstate="print"/>
          <a:stretch>
            <a:fillRect/>
          </a:stretch>
        </p:blipFill>
        <p:spPr>
          <a:xfrm>
            <a:off x="3048000" y="1524000"/>
            <a:ext cx="990600" cy="1344168"/>
          </a:xfrm>
          <a:prstGeom prst="rect">
            <a:avLst/>
          </a:prstGeom>
        </p:spPr>
      </p:pic>
      <p:pic>
        <p:nvPicPr>
          <p:cNvPr id="8" name="Picture 7" descr="SpiderWoman.jpg"/>
          <p:cNvPicPr>
            <a:picLocks noChangeAspect="1"/>
          </p:cNvPicPr>
          <p:nvPr/>
        </p:nvPicPr>
        <p:blipFill>
          <a:blip r:embed="rId2"/>
          <a:stretch>
            <a:fillRect/>
          </a:stretch>
        </p:blipFill>
        <p:spPr>
          <a:xfrm>
            <a:off x="6477000" y="1143000"/>
            <a:ext cx="996777" cy="1352549"/>
          </a:xfrm>
          <a:prstGeom prst="rect">
            <a:avLst/>
          </a:prstGeom>
        </p:spPr>
      </p:pic>
      <p:pic>
        <p:nvPicPr>
          <p:cNvPr id="9" name="Picture 8" descr="SpiderWoman.jpg"/>
          <p:cNvPicPr>
            <a:picLocks noChangeAspect="1"/>
          </p:cNvPicPr>
          <p:nvPr/>
        </p:nvPicPr>
        <p:blipFill>
          <a:blip r:embed="rId3" cstate="print"/>
          <a:stretch>
            <a:fillRect/>
          </a:stretch>
        </p:blipFill>
        <p:spPr>
          <a:xfrm>
            <a:off x="4191000" y="0"/>
            <a:ext cx="990600" cy="1344167"/>
          </a:xfrm>
          <a:prstGeom prst="rect">
            <a:avLst/>
          </a:prstGeom>
        </p:spPr>
      </p:pic>
      <p:pic>
        <p:nvPicPr>
          <p:cNvPr id="10" name="Picture 9" descr="hulk.jpg"/>
          <p:cNvPicPr>
            <a:picLocks noChangeAspect="1"/>
          </p:cNvPicPr>
          <p:nvPr/>
        </p:nvPicPr>
        <p:blipFill>
          <a:blip r:embed="rId4" cstate="print"/>
          <a:stretch>
            <a:fillRect/>
          </a:stretch>
        </p:blipFill>
        <p:spPr>
          <a:xfrm>
            <a:off x="1219200" y="2895600"/>
            <a:ext cx="860227" cy="1069020"/>
          </a:xfrm>
          <a:prstGeom prst="rect">
            <a:avLst/>
          </a:prstGeom>
        </p:spPr>
      </p:pic>
      <p:pic>
        <p:nvPicPr>
          <p:cNvPr id="11" name="Picture 10" descr="hulk.jpg"/>
          <p:cNvPicPr>
            <a:picLocks noChangeAspect="1"/>
          </p:cNvPicPr>
          <p:nvPr/>
        </p:nvPicPr>
        <p:blipFill>
          <a:blip r:embed="rId5" cstate="print"/>
          <a:stretch>
            <a:fillRect/>
          </a:stretch>
        </p:blipFill>
        <p:spPr>
          <a:xfrm>
            <a:off x="2133600" y="3810000"/>
            <a:ext cx="914400" cy="1136342"/>
          </a:xfrm>
          <a:prstGeom prst="rect">
            <a:avLst/>
          </a:prstGeom>
        </p:spPr>
      </p:pic>
      <p:pic>
        <p:nvPicPr>
          <p:cNvPr id="12" name="Picture 11" descr="hulk.jpg"/>
          <p:cNvPicPr>
            <a:picLocks noChangeAspect="1"/>
          </p:cNvPicPr>
          <p:nvPr/>
        </p:nvPicPr>
        <p:blipFill>
          <a:blip r:embed="rId6"/>
          <a:stretch>
            <a:fillRect/>
          </a:stretch>
        </p:blipFill>
        <p:spPr>
          <a:xfrm>
            <a:off x="6629400" y="3810000"/>
            <a:ext cx="1166813" cy="1450020"/>
          </a:xfrm>
          <a:prstGeom prst="rect">
            <a:avLst/>
          </a:prstGeom>
        </p:spPr>
      </p:pic>
      <p:pic>
        <p:nvPicPr>
          <p:cNvPr id="13" name="Picture 12" descr="hulk.jpg"/>
          <p:cNvPicPr>
            <a:picLocks noChangeAspect="1"/>
          </p:cNvPicPr>
          <p:nvPr/>
        </p:nvPicPr>
        <p:blipFill>
          <a:blip r:embed="rId5" cstate="print"/>
          <a:stretch>
            <a:fillRect/>
          </a:stretch>
        </p:blipFill>
        <p:spPr>
          <a:xfrm>
            <a:off x="3124200" y="2971800"/>
            <a:ext cx="914400" cy="1136342"/>
          </a:xfrm>
          <a:prstGeom prst="rect">
            <a:avLst/>
          </a:prstGeom>
        </p:spPr>
      </p:pic>
      <p:pic>
        <p:nvPicPr>
          <p:cNvPr id="14" name="Picture 13" descr="hulk.jpg"/>
          <p:cNvPicPr>
            <a:picLocks noChangeAspect="1"/>
          </p:cNvPicPr>
          <p:nvPr/>
        </p:nvPicPr>
        <p:blipFill>
          <a:blip r:embed="rId4" cstate="print"/>
          <a:stretch>
            <a:fillRect/>
          </a:stretch>
        </p:blipFill>
        <p:spPr>
          <a:xfrm>
            <a:off x="4038600" y="1219200"/>
            <a:ext cx="860227" cy="1069020"/>
          </a:xfrm>
          <a:prstGeom prst="rect">
            <a:avLst/>
          </a:prstGeom>
        </p:spPr>
      </p:pic>
      <p:pic>
        <p:nvPicPr>
          <p:cNvPr id="15" name="Picture 14" descr="hulk.jpg"/>
          <p:cNvPicPr>
            <a:picLocks noChangeAspect="1"/>
          </p:cNvPicPr>
          <p:nvPr/>
        </p:nvPicPr>
        <p:blipFill>
          <a:blip r:embed="rId5" cstate="print"/>
          <a:stretch>
            <a:fillRect/>
          </a:stretch>
        </p:blipFill>
        <p:spPr>
          <a:xfrm>
            <a:off x="8001000" y="4953000"/>
            <a:ext cx="914400" cy="1136342"/>
          </a:xfrm>
          <a:prstGeom prst="rect">
            <a:avLst/>
          </a:prstGeom>
        </p:spPr>
      </p:pic>
      <p:pic>
        <p:nvPicPr>
          <p:cNvPr id="16" name="Picture 15" descr="hulk.jpg"/>
          <p:cNvPicPr>
            <a:picLocks noChangeAspect="1"/>
          </p:cNvPicPr>
          <p:nvPr/>
        </p:nvPicPr>
        <p:blipFill>
          <a:blip r:embed="rId7" cstate="print"/>
          <a:stretch>
            <a:fillRect/>
          </a:stretch>
        </p:blipFill>
        <p:spPr>
          <a:xfrm>
            <a:off x="4191000" y="3886200"/>
            <a:ext cx="990600" cy="1231037"/>
          </a:xfrm>
          <a:prstGeom prst="rect">
            <a:avLst/>
          </a:prstGeom>
        </p:spPr>
      </p:pic>
      <p:pic>
        <p:nvPicPr>
          <p:cNvPr id="17" name="Picture 16" descr="hulk.jpg"/>
          <p:cNvPicPr>
            <a:picLocks noChangeAspect="1"/>
          </p:cNvPicPr>
          <p:nvPr/>
        </p:nvPicPr>
        <p:blipFill>
          <a:blip r:embed="rId5" cstate="print"/>
          <a:stretch>
            <a:fillRect/>
          </a:stretch>
        </p:blipFill>
        <p:spPr>
          <a:xfrm>
            <a:off x="7772400" y="1981200"/>
            <a:ext cx="914400" cy="1136342"/>
          </a:xfrm>
          <a:prstGeom prst="rect">
            <a:avLst/>
          </a:prstGeom>
        </p:spPr>
      </p:pic>
      <p:pic>
        <p:nvPicPr>
          <p:cNvPr id="18" name="Picture 17" descr="hulk.jpg"/>
          <p:cNvPicPr>
            <a:picLocks noChangeAspect="1"/>
          </p:cNvPicPr>
          <p:nvPr/>
        </p:nvPicPr>
        <p:blipFill>
          <a:blip r:embed="rId4" cstate="print"/>
          <a:stretch>
            <a:fillRect/>
          </a:stretch>
        </p:blipFill>
        <p:spPr>
          <a:xfrm>
            <a:off x="3200400" y="4267200"/>
            <a:ext cx="858441" cy="1066800"/>
          </a:xfrm>
          <a:prstGeom prst="rect">
            <a:avLst/>
          </a:prstGeom>
        </p:spPr>
      </p:pic>
      <p:pic>
        <p:nvPicPr>
          <p:cNvPr id="19" name="Picture 18" descr="hulk.jpg"/>
          <p:cNvPicPr>
            <a:picLocks noChangeAspect="1"/>
          </p:cNvPicPr>
          <p:nvPr/>
        </p:nvPicPr>
        <p:blipFill>
          <a:blip r:embed="rId8" cstate="print"/>
          <a:stretch>
            <a:fillRect/>
          </a:stretch>
        </p:blipFill>
        <p:spPr>
          <a:xfrm>
            <a:off x="1066800" y="4038600"/>
            <a:ext cx="982861" cy="1221420"/>
          </a:xfrm>
          <a:prstGeom prst="rect">
            <a:avLst/>
          </a:prstGeom>
        </p:spPr>
      </p:pic>
      <p:pic>
        <p:nvPicPr>
          <p:cNvPr id="20" name="Picture 19" descr="hulk.jpg"/>
          <p:cNvPicPr>
            <a:picLocks noChangeAspect="1"/>
          </p:cNvPicPr>
          <p:nvPr/>
        </p:nvPicPr>
        <p:blipFill>
          <a:blip r:embed="rId7" cstate="print"/>
          <a:stretch>
            <a:fillRect/>
          </a:stretch>
        </p:blipFill>
        <p:spPr>
          <a:xfrm>
            <a:off x="5562600" y="5410200"/>
            <a:ext cx="990600" cy="1231037"/>
          </a:xfrm>
          <a:prstGeom prst="rect">
            <a:avLst/>
          </a:prstGeom>
        </p:spPr>
      </p:pic>
      <p:pic>
        <p:nvPicPr>
          <p:cNvPr id="21" name="Picture 20" descr="hulk.jpg"/>
          <p:cNvPicPr>
            <a:picLocks noChangeAspect="1"/>
          </p:cNvPicPr>
          <p:nvPr/>
        </p:nvPicPr>
        <p:blipFill>
          <a:blip r:embed="rId6"/>
          <a:stretch>
            <a:fillRect/>
          </a:stretch>
        </p:blipFill>
        <p:spPr>
          <a:xfrm>
            <a:off x="7696200" y="152400"/>
            <a:ext cx="1166813" cy="1450020"/>
          </a:xfrm>
          <a:prstGeom prst="rect">
            <a:avLst/>
          </a:prstGeom>
        </p:spPr>
      </p:pic>
      <p:pic>
        <p:nvPicPr>
          <p:cNvPr id="22" name="Picture 21" descr="hulk.jpg"/>
          <p:cNvPicPr>
            <a:picLocks noChangeAspect="1"/>
          </p:cNvPicPr>
          <p:nvPr/>
        </p:nvPicPr>
        <p:blipFill>
          <a:blip r:embed="rId9" cstate="print"/>
          <a:stretch>
            <a:fillRect/>
          </a:stretch>
        </p:blipFill>
        <p:spPr>
          <a:xfrm>
            <a:off x="5486400" y="2438400"/>
            <a:ext cx="838200" cy="1041647"/>
          </a:xfrm>
          <a:prstGeom prst="rect">
            <a:avLst/>
          </a:prstGeom>
        </p:spPr>
      </p:pic>
      <p:pic>
        <p:nvPicPr>
          <p:cNvPr id="23" name="Picture 22" descr="hulk.jpg"/>
          <p:cNvPicPr>
            <a:picLocks noChangeAspect="1"/>
          </p:cNvPicPr>
          <p:nvPr/>
        </p:nvPicPr>
        <p:blipFill>
          <a:blip r:embed="rId10" cstate="print"/>
          <a:stretch>
            <a:fillRect/>
          </a:stretch>
        </p:blipFill>
        <p:spPr>
          <a:xfrm>
            <a:off x="5334000" y="152400"/>
            <a:ext cx="798910" cy="992820"/>
          </a:xfrm>
          <a:prstGeom prst="rect">
            <a:avLst/>
          </a:prstGeom>
        </p:spPr>
      </p:pic>
      <p:pic>
        <p:nvPicPr>
          <p:cNvPr id="24" name="Picture 23" descr="hulk.jpg"/>
          <p:cNvPicPr>
            <a:picLocks noChangeAspect="1"/>
          </p:cNvPicPr>
          <p:nvPr/>
        </p:nvPicPr>
        <p:blipFill>
          <a:blip r:embed="rId7" cstate="print"/>
          <a:stretch>
            <a:fillRect/>
          </a:stretch>
        </p:blipFill>
        <p:spPr>
          <a:xfrm>
            <a:off x="1143000" y="5410200"/>
            <a:ext cx="990600" cy="1231037"/>
          </a:xfrm>
          <a:prstGeom prst="rect">
            <a:avLst/>
          </a:prstGeom>
        </p:spPr>
      </p:pic>
      <p:pic>
        <p:nvPicPr>
          <p:cNvPr id="25" name="Picture 24" descr="hulk.jpg"/>
          <p:cNvPicPr>
            <a:picLocks noChangeAspect="1"/>
          </p:cNvPicPr>
          <p:nvPr/>
        </p:nvPicPr>
        <p:blipFill>
          <a:blip r:embed="rId11" cstate="print"/>
          <a:stretch>
            <a:fillRect/>
          </a:stretch>
        </p:blipFill>
        <p:spPr>
          <a:xfrm>
            <a:off x="3124200" y="5486400"/>
            <a:ext cx="919758" cy="1143000"/>
          </a:xfrm>
          <a:prstGeom prst="rect">
            <a:avLst/>
          </a:prstGeom>
        </p:spPr>
      </p:pic>
      <p:pic>
        <p:nvPicPr>
          <p:cNvPr id="26" name="Picture 25" descr="hulk.jpg"/>
          <p:cNvPicPr>
            <a:picLocks noChangeAspect="1"/>
          </p:cNvPicPr>
          <p:nvPr/>
        </p:nvPicPr>
        <p:blipFill>
          <a:blip r:embed="rId12" cstate="print"/>
          <a:stretch>
            <a:fillRect/>
          </a:stretch>
        </p:blipFill>
        <p:spPr>
          <a:xfrm>
            <a:off x="6858000" y="5410200"/>
            <a:ext cx="862013" cy="1071239"/>
          </a:xfrm>
          <a:prstGeom prst="rect">
            <a:avLst/>
          </a:prstGeom>
        </p:spPr>
      </p:pic>
      <p:pic>
        <p:nvPicPr>
          <p:cNvPr id="27" name="Picture 26" descr="hulk.jpg"/>
          <p:cNvPicPr>
            <a:picLocks noChangeAspect="1"/>
          </p:cNvPicPr>
          <p:nvPr/>
        </p:nvPicPr>
        <p:blipFill>
          <a:blip r:embed="rId13" cstate="print"/>
          <a:stretch>
            <a:fillRect/>
          </a:stretch>
        </p:blipFill>
        <p:spPr>
          <a:xfrm>
            <a:off x="6705600" y="2590800"/>
            <a:ext cx="762000" cy="946951"/>
          </a:xfrm>
          <a:prstGeom prst="rect">
            <a:avLst/>
          </a:prstGeom>
        </p:spPr>
      </p:pic>
      <p:pic>
        <p:nvPicPr>
          <p:cNvPr id="28" name="Picture 27" descr="hulk.jpg"/>
          <p:cNvPicPr>
            <a:picLocks noChangeAspect="1"/>
          </p:cNvPicPr>
          <p:nvPr/>
        </p:nvPicPr>
        <p:blipFill>
          <a:blip r:embed="rId9" cstate="print"/>
          <a:stretch>
            <a:fillRect/>
          </a:stretch>
        </p:blipFill>
        <p:spPr>
          <a:xfrm>
            <a:off x="2057400" y="228600"/>
            <a:ext cx="838200" cy="1041647"/>
          </a:xfrm>
          <a:prstGeom prst="rect">
            <a:avLst/>
          </a:prstGeom>
        </p:spPr>
      </p:pic>
      <p:pic>
        <p:nvPicPr>
          <p:cNvPr id="29" name="Picture 28" descr="hulk.jpg"/>
          <p:cNvPicPr>
            <a:picLocks noChangeAspect="1"/>
          </p:cNvPicPr>
          <p:nvPr/>
        </p:nvPicPr>
        <p:blipFill>
          <a:blip r:embed="rId14" cstate="print"/>
          <a:stretch>
            <a:fillRect/>
          </a:stretch>
        </p:blipFill>
        <p:spPr>
          <a:xfrm>
            <a:off x="2133600" y="2590800"/>
            <a:ext cx="921544" cy="1145220"/>
          </a:xfrm>
          <a:prstGeom prst="rect">
            <a:avLst/>
          </a:prstGeom>
        </p:spPr>
      </p:pic>
      <p:pic>
        <p:nvPicPr>
          <p:cNvPr id="30" name="Picture 29" descr="hulk.jpg"/>
          <p:cNvPicPr>
            <a:picLocks noChangeAspect="1"/>
          </p:cNvPicPr>
          <p:nvPr/>
        </p:nvPicPr>
        <p:blipFill>
          <a:blip r:embed="rId5" cstate="print"/>
          <a:stretch>
            <a:fillRect/>
          </a:stretch>
        </p:blipFill>
        <p:spPr>
          <a:xfrm>
            <a:off x="2057400" y="1371600"/>
            <a:ext cx="914400" cy="1136342"/>
          </a:xfrm>
          <a:prstGeom prst="rect">
            <a:avLst/>
          </a:prstGeom>
        </p:spPr>
      </p:pic>
      <p:pic>
        <p:nvPicPr>
          <p:cNvPr id="31" name="Picture 30" descr="hulk.jpg"/>
          <p:cNvPicPr>
            <a:picLocks noChangeAspect="1"/>
          </p:cNvPicPr>
          <p:nvPr/>
        </p:nvPicPr>
        <p:blipFill>
          <a:blip r:embed="rId10" cstate="print"/>
          <a:stretch>
            <a:fillRect/>
          </a:stretch>
        </p:blipFill>
        <p:spPr>
          <a:xfrm>
            <a:off x="152400" y="5715000"/>
            <a:ext cx="798910" cy="992820"/>
          </a:xfrm>
          <a:prstGeom prst="rect">
            <a:avLst/>
          </a:prstGeom>
        </p:spPr>
      </p:pic>
      <p:pic>
        <p:nvPicPr>
          <p:cNvPr id="32" name="Picture 31" descr="hulk.jpg"/>
          <p:cNvPicPr>
            <a:picLocks noChangeAspect="1"/>
          </p:cNvPicPr>
          <p:nvPr/>
        </p:nvPicPr>
        <p:blipFill>
          <a:blip r:embed="rId14" cstate="print"/>
          <a:stretch>
            <a:fillRect/>
          </a:stretch>
        </p:blipFill>
        <p:spPr>
          <a:xfrm>
            <a:off x="2133600" y="5181600"/>
            <a:ext cx="921544" cy="1145220"/>
          </a:xfrm>
          <a:prstGeom prst="rect">
            <a:avLst/>
          </a:prstGeom>
        </p:spPr>
      </p:pic>
      <p:pic>
        <p:nvPicPr>
          <p:cNvPr id="33" name="Picture 32" descr="hulk.jpg"/>
          <p:cNvPicPr>
            <a:picLocks noChangeAspect="1"/>
          </p:cNvPicPr>
          <p:nvPr/>
        </p:nvPicPr>
        <p:blipFill>
          <a:blip r:embed="rId13" cstate="print"/>
          <a:stretch>
            <a:fillRect/>
          </a:stretch>
        </p:blipFill>
        <p:spPr>
          <a:xfrm>
            <a:off x="4343400" y="5486400"/>
            <a:ext cx="762000" cy="946951"/>
          </a:xfrm>
          <a:prstGeom prst="rect">
            <a:avLst/>
          </a:prstGeom>
        </p:spPr>
      </p:pic>
      <p:pic>
        <p:nvPicPr>
          <p:cNvPr id="34" name="Picture 33" descr="hulk.jpg"/>
          <p:cNvPicPr>
            <a:picLocks noChangeAspect="1"/>
          </p:cNvPicPr>
          <p:nvPr/>
        </p:nvPicPr>
        <p:blipFill>
          <a:blip r:embed="rId15" cstate="print"/>
          <a:stretch>
            <a:fillRect/>
          </a:stretch>
        </p:blipFill>
        <p:spPr>
          <a:xfrm>
            <a:off x="6400800" y="0"/>
            <a:ext cx="929283" cy="1154837"/>
          </a:xfrm>
          <a:prstGeom prst="rect">
            <a:avLst/>
          </a:prstGeom>
        </p:spPr>
      </p:pic>
      <p:pic>
        <p:nvPicPr>
          <p:cNvPr id="35" name="Picture 34" descr="hulk.jpg"/>
          <p:cNvPicPr>
            <a:picLocks noChangeAspect="1"/>
          </p:cNvPicPr>
          <p:nvPr/>
        </p:nvPicPr>
        <p:blipFill>
          <a:blip r:embed="rId9" cstate="print"/>
          <a:stretch>
            <a:fillRect/>
          </a:stretch>
        </p:blipFill>
        <p:spPr>
          <a:xfrm>
            <a:off x="5334000" y="1143000"/>
            <a:ext cx="838200" cy="1041647"/>
          </a:xfrm>
          <a:prstGeom prst="rect">
            <a:avLst/>
          </a:prstGeom>
        </p:spPr>
      </p:pic>
      <p:pic>
        <p:nvPicPr>
          <p:cNvPr id="36" name="Picture 35" descr="hulk.jpg"/>
          <p:cNvPicPr>
            <a:picLocks noChangeAspect="1"/>
          </p:cNvPicPr>
          <p:nvPr/>
        </p:nvPicPr>
        <p:blipFill>
          <a:blip r:embed="rId10" cstate="print"/>
          <a:stretch>
            <a:fillRect/>
          </a:stretch>
        </p:blipFill>
        <p:spPr>
          <a:xfrm>
            <a:off x="4191000" y="2514600"/>
            <a:ext cx="798910" cy="992819"/>
          </a:xfrm>
          <a:prstGeom prst="rect">
            <a:avLst/>
          </a:prstGeom>
        </p:spPr>
      </p:pic>
      <p:pic>
        <p:nvPicPr>
          <p:cNvPr id="37" name="Picture 36" descr="hulk.jpg"/>
          <p:cNvPicPr>
            <a:picLocks noChangeAspect="1"/>
          </p:cNvPicPr>
          <p:nvPr/>
        </p:nvPicPr>
        <p:blipFill>
          <a:blip r:embed="rId9" cstate="print"/>
          <a:stretch>
            <a:fillRect/>
          </a:stretch>
        </p:blipFill>
        <p:spPr>
          <a:xfrm>
            <a:off x="2971800" y="228600"/>
            <a:ext cx="838200" cy="104164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Flashcards</a:t>
            </a:r>
            <a:endParaRPr lang="en-US" dirty="0"/>
          </a:p>
        </p:txBody>
      </p:sp>
      <p:sp>
        <p:nvSpPr>
          <p:cNvPr id="3" name="Rounded Rectangle 2"/>
          <p:cNvSpPr/>
          <p:nvPr/>
        </p:nvSpPr>
        <p:spPr>
          <a:xfrm>
            <a:off x="685800" y="2133600"/>
            <a:ext cx="152400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2/5</a:t>
            </a:r>
            <a:endParaRPr lang="en-US" dirty="0"/>
          </a:p>
        </p:txBody>
      </p:sp>
      <p:sp>
        <p:nvSpPr>
          <p:cNvPr id="4" name="Rounded Rectangle 3"/>
          <p:cNvSpPr/>
          <p:nvPr/>
        </p:nvSpPr>
        <p:spPr>
          <a:xfrm>
            <a:off x="685800" y="3733800"/>
            <a:ext cx="152400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7/35</a:t>
            </a:r>
            <a:endParaRPr lang="en-US" dirty="0"/>
          </a:p>
        </p:txBody>
      </p:sp>
      <p:sp>
        <p:nvSpPr>
          <p:cNvPr id="5" name="Rounded Rectangle 4"/>
          <p:cNvSpPr/>
          <p:nvPr/>
        </p:nvSpPr>
        <p:spPr>
          <a:xfrm>
            <a:off x="685800" y="5334000"/>
            <a:ext cx="1524000" cy="1219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3/12</a:t>
            </a:r>
            <a:endParaRPr lang="en-US" dirty="0"/>
          </a:p>
        </p:txBody>
      </p:sp>
      <p:sp>
        <p:nvSpPr>
          <p:cNvPr id="6" name="Rounded Rectangle 5"/>
          <p:cNvSpPr/>
          <p:nvPr/>
        </p:nvSpPr>
        <p:spPr>
          <a:xfrm>
            <a:off x="5867400" y="5257800"/>
            <a:ext cx="1676400" cy="1219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.25</a:t>
            </a:r>
            <a:endParaRPr lang="en-US" dirty="0"/>
          </a:p>
        </p:txBody>
      </p:sp>
      <p:sp>
        <p:nvSpPr>
          <p:cNvPr id="7" name="Rounded Rectangle 6"/>
          <p:cNvSpPr/>
          <p:nvPr/>
        </p:nvSpPr>
        <p:spPr>
          <a:xfrm>
            <a:off x="5867400" y="3810000"/>
            <a:ext cx="1676400" cy="1219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sp>
        <p:nvSpPr>
          <p:cNvPr id="8" name="Rounded Rectangle 7"/>
          <p:cNvSpPr/>
          <p:nvPr/>
        </p:nvSpPr>
        <p:spPr>
          <a:xfrm>
            <a:off x="3124200" y="5410200"/>
            <a:ext cx="160020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Twenty – five hundredths</a:t>
            </a:r>
            <a:endParaRPr lang="en-US" dirty="0"/>
          </a:p>
        </p:txBody>
      </p:sp>
      <p:sp>
        <p:nvSpPr>
          <p:cNvPr id="9" name="Rounded Rectangle 8"/>
          <p:cNvSpPr/>
          <p:nvPr/>
        </p:nvSpPr>
        <p:spPr>
          <a:xfrm>
            <a:off x="3048000" y="3886200"/>
            <a:ext cx="1600200" cy="1219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Two tenths</a:t>
            </a:r>
            <a:endParaRPr lang="en-US" dirty="0"/>
          </a:p>
        </p:txBody>
      </p:sp>
      <p:sp>
        <p:nvSpPr>
          <p:cNvPr id="10" name="Rounded Rectangle 9"/>
          <p:cNvSpPr/>
          <p:nvPr/>
        </p:nvSpPr>
        <p:spPr>
          <a:xfrm>
            <a:off x="5943600" y="2362200"/>
            <a:ext cx="160020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a:t>
            </a:r>
            <a:endParaRPr lang="en-US" dirty="0"/>
          </a:p>
        </p:txBody>
      </p:sp>
      <p:sp>
        <p:nvSpPr>
          <p:cNvPr id="11" name="Rounded Rectangle 10"/>
          <p:cNvSpPr/>
          <p:nvPr/>
        </p:nvSpPr>
        <p:spPr>
          <a:xfrm>
            <a:off x="2971800" y="2438400"/>
            <a:ext cx="167640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Four tenths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763000" cy="6477000"/>
          </a:xfrm>
        </p:spPr>
        <p:txBody>
          <a:bodyPr numCol="1">
            <a:normAutofit fontScale="90000"/>
          </a:bodyPr>
          <a:lstStyle/>
          <a:p>
            <a:r>
              <a:rPr lang="en-US" sz="1800" dirty="0" smtClean="0">
                <a:solidFill>
                  <a:srgbClr val="CC00CC"/>
                </a:solidFill>
                <a:latin typeface="Comic Sans MS" pitchFamily="66" charset="0"/>
              </a:rPr>
              <a:t>	</a:t>
            </a:r>
            <a:r>
              <a:rPr lang="en-US" sz="1600" b="1" dirty="0" smtClean="0">
                <a:solidFill>
                  <a:schemeClr val="bg2">
                    <a:lumMod val="25000"/>
                  </a:schemeClr>
                </a:solidFill>
                <a:latin typeface="Segoe Print" pitchFamily="2" charset="0"/>
              </a:rPr>
              <a:t>One day, there was a group of fractions hanging around at the park. Their names were, 3/12, 2/5, and 7/35. Like any other fraction they were different. But, they knew how to make themselves have the same or almost the same denominator.  But something happened…</a:t>
            </a:r>
            <a:br>
              <a:rPr lang="en-US" sz="1600" b="1" dirty="0" smtClean="0">
                <a:solidFill>
                  <a:schemeClr val="bg2">
                    <a:lumMod val="25000"/>
                  </a:schemeClr>
                </a:solidFill>
                <a:latin typeface="Segoe Print" pitchFamily="2" charset="0"/>
              </a:rPr>
            </a:br>
            <a:r>
              <a:rPr lang="en-US" sz="1600" b="1" dirty="0" smtClean="0">
                <a:solidFill>
                  <a:schemeClr val="bg2">
                    <a:lumMod val="25000"/>
                  </a:schemeClr>
                </a:solidFill>
                <a:latin typeface="Segoe Print" pitchFamily="2" charset="0"/>
              </a:rPr>
              <a:t>	While the three fractions were going to get a snack, a fraction villain came  up to them and took away their memory. One of the fractions that saw what had happened called super fraction. When super fraction came, he defeated the fraction villain, and asked the fraction that called him what had happened. The fraction said, “ Well, the villain fraction took away part of their memory.” </a:t>
            </a:r>
            <a:br>
              <a:rPr lang="en-US" sz="1600" b="1" dirty="0" smtClean="0">
                <a:solidFill>
                  <a:schemeClr val="bg2">
                    <a:lumMod val="25000"/>
                  </a:schemeClr>
                </a:solidFill>
                <a:latin typeface="Segoe Print" pitchFamily="2" charset="0"/>
              </a:rPr>
            </a:br>
            <a:r>
              <a:rPr lang="en-US" sz="1600" b="1" dirty="0" smtClean="0">
                <a:solidFill>
                  <a:schemeClr val="bg2">
                    <a:lumMod val="25000"/>
                  </a:schemeClr>
                </a:solidFill>
                <a:latin typeface="Segoe Print" pitchFamily="2" charset="0"/>
              </a:rPr>
              <a:t>	“So I guess that I will have to teach the three fractions. But first, I have to find out what the villain fraction took from them!” said super fraction.  One of the fractions that  also saw what had happened and overheard the conversation said, “I heard the villain say, ‘Ha-ha! Now I know how to convert 3/12, 2/5, and 7/35!” The super fraction said, “Now I know that I have to teach them to covert themselves into decimals again!”</a:t>
            </a:r>
            <a:r>
              <a:rPr lang="en-US" sz="1600" b="1" dirty="0" smtClean="0">
                <a:solidFill>
                  <a:srgbClr val="CC00CC"/>
                </a:solidFill>
                <a:latin typeface="Segoe Print" pitchFamily="2" charset="0"/>
              </a:rPr>
              <a:t/>
            </a:r>
            <a:br>
              <a:rPr lang="en-US" sz="1600" b="1" dirty="0" smtClean="0">
                <a:solidFill>
                  <a:srgbClr val="CC00CC"/>
                </a:solidFill>
                <a:latin typeface="Segoe Print" pitchFamily="2" charset="0"/>
              </a:rPr>
            </a:br>
            <a:r>
              <a:rPr lang="en-US" sz="1600" b="1" dirty="0" smtClean="0">
                <a:solidFill>
                  <a:srgbClr val="CC00CC"/>
                </a:solidFill>
                <a:latin typeface="Segoe Print" pitchFamily="2" charset="0"/>
              </a:rPr>
              <a:t>	</a:t>
            </a:r>
            <a:r>
              <a:rPr lang="en-US" sz="1600" b="1" dirty="0" smtClean="0">
                <a:solidFill>
                  <a:schemeClr val="bg2">
                    <a:lumMod val="25000"/>
                  </a:schemeClr>
                </a:solidFill>
                <a:latin typeface="Segoe Print" pitchFamily="2" charset="0"/>
              </a:rPr>
              <a:t>So the super fraction asked the three fractions what they remembered. They said that they wanted to become heroes like super fraction but they needed to convert themselves to </a:t>
            </a:r>
            <a:r>
              <a:rPr lang="en-US" sz="1600" b="1" dirty="0" smtClean="0">
                <a:solidFill>
                  <a:schemeClr val="bg2">
                    <a:lumMod val="25000"/>
                  </a:schemeClr>
                </a:solidFill>
                <a:latin typeface="Segoe Print" pitchFamily="2" charset="0"/>
              </a:rPr>
              <a:t>a 10</a:t>
            </a:r>
            <a:r>
              <a:rPr lang="en-US" sz="1600" b="1" baseline="30000" dirty="0" smtClean="0">
                <a:solidFill>
                  <a:schemeClr val="bg2">
                    <a:lumMod val="25000"/>
                  </a:schemeClr>
                </a:solidFill>
                <a:latin typeface="Segoe Print" pitchFamily="2" charset="0"/>
              </a:rPr>
              <a:t>th</a:t>
            </a:r>
            <a:r>
              <a:rPr lang="en-US" sz="1600" b="1" dirty="0" smtClean="0">
                <a:solidFill>
                  <a:schemeClr val="bg2">
                    <a:lumMod val="25000"/>
                  </a:schemeClr>
                </a:solidFill>
                <a:latin typeface="Segoe Print" pitchFamily="2" charset="0"/>
              </a:rPr>
              <a:t> or a 100</a:t>
            </a:r>
            <a:r>
              <a:rPr lang="en-US" sz="1600" b="1" baseline="30000" dirty="0" smtClean="0">
                <a:solidFill>
                  <a:schemeClr val="bg2">
                    <a:lumMod val="25000"/>
                  </a:schemeClr>
                </a:solidFill>
                <a:latin typeface="Segoe Print" pitchFamily="2" charset="0"/>
              </a:rPr>
              <a:t>th</a:t>
            </a:r>
            <a:r>
              <a:rPr lang="en-US" sz="1600" b="1" dirty="0" smtClean="0">
                <a:solidFill>
                  <a:schemeClr val="bg2">
                    <a:lumMod val="25000"/>
                  </a:schemeClr>
                </a:solidFill>
                <a:latin typeface="Segoe Print" pitchFamily="2" charset="0"/>
              </a:rPr>
              <a:t> and </a:t>
            </a:r>
            <a:r>
              <a:rPr lang="en-US" sz="1600" b="1" dirty="0" smtClean="0">
                <a:solidFill>
                  <a:schemeClr val="bg2">
                    <a:lumMod val="25000"/>
                  </a:schemeClr>
                </a:solidFill>
                <a:latin typeface="Segoe Print" pitchFamily="2" charset="0"/>
              </a:rPr>
              <a:t>turn into a decimal. So super fraction started teaching 2/5. Super fraction said that 2/5 be turned into 4/10. </a:t>
            </a:r>
            <a:br>
              <a:rPr lang="en-US" sz="1600" b="1" dirty="0" smtClean="0">
                <a:solidFill>
                  <a:schemeClr val="bg2">
                    <a:lumMod val="25000"/>
                  </a:schemeClr>
                </a:solidFill>
                <a:latin typeface="Segoe Print" pitchFamily="2" charset="0"/>
              </a:rPr>
            </a:br>
            <a:r>
              <a:rPr lang="en-US" sz="1600" b="1" dirty="0" smtClean="0">
                <a:solidFill>
                  <a:schemeClr val="bg2">
                    <a:lumMod val="25000"/>
                  </a:schemeClr>
                </a:solidFill>
                <a:latin typeface="Segoe Print" pitchFamily="2" charset="0"/>
              </a:rPr>
              <a:t>	Super fraction asked 2/5  if she knew how to multiply herself. 2/5 said she did so super fraction told her that she had to multiply herself by 2 to get .4 as a decimal and 4/10 as a fraction. Next was 3/12. Super fraction said  that 3/12 can be converted into 25/100. Super fraction to divide himself by 3 ,which is 1/4, and multiply by 25 to get .25 as a decimal. Last was 7/35 to teach</a:t>
            </a:r>
            <a:r>
              <a:rPr lang="en-US" sz="1600" b="1" dirty="0" smtClean="0">
                <a:solidFill>
                  <a:schemeClr val="bg2">
                    <a:lumMod val="25000"/>
                  </a:schemeClr>
                </a:solidFill>
                <a:latin typeface="Segoe Print" pitchFamily="2" charset="0"/>
              </a:rPr>
              <a:t>. Super fraction told her </a:t>
            </a:r>
            <a:r>
              <a:rPr lang="en-US" sz="1400" b="1" dirty="0" smtClean="0">
                <a:solidFill>
                  <a:schemeClr val="bg2">
                    <a:lumMod val="25000"/>
                  </a:schemeClr>
                </a:solidFill>
                <a:latin typeface="Segoe Print" pitchFamily="2" charset="0"/>
              </a:rPr>
              <a:t>to divide herself by 7 to get 1/5 then multiply by 2 to turn into 2/10.</a:t>
            </a:r>
            <a:br>
              <a:rPr lang="en-US" sz="1400" b="1" dirty="0" smtClean="0">
                <a:solidFill>
                  <a:schemeClr val="bg2">
                    <a:lumMod val="25000"/>
                  </a:schemeClr>
                </a:solidFill>
                <a:latin typeface="Segoe Print" pitchFamily="2" charset="0"/>
              </a:rPr>
            </a:br>
            <a:r>
              <a:rPr lang="en-US" sz="1400" b="1" dirty="0" smtClean="0">
                <a:solidFill>
                  <a:schemeClr val="bg2">
                    <a:lumMod val="25000"/>
                  </a:schemeClr>
                </a:solidFill>
                <a:latin typeface="Segoe Print" pitchFamily="2" charset="0"/>
              </a:rPr>
              <a:t>	</a:t>
            </a:r>
            <a:r>
              <a:rPr lang="en-US" sz="1400" b="1" dirty="0" smtClean="0">
                <a:solidFill>
                  <a:schemeClr val="bg2">
                    <a:lumMod val="25000"/>
                  </a:schemeClr>
                </a:solidFill>
                <a:latin typeface="Segoe Print" pitchFamily="2" charset="0"/>
              </a:rPr>
              <a:t>So the three fractions became super heroes and helped super fraction defeat fraction villains.</a:t>
            </a:r>
            <a:br>
              <a:rPr lang="en-US" sz="1400" b="1" dirty="0" smtClean="0">
                <a:solidFill>
                  <a:schemeClr val="bg2">
                    <a:lumMod val="25000"/>
                  </a:schemeClr>
                </a:solidFill>
                <a:latin typeface="Segoe Print" pitchFamily="2" charset="0"/>
              </a:rPr>
            </a:br>
            <a:r>
              <a:rPr lang="en-US" sz="1400" b="1" dirty="0" smtClean="0">
                <a:solidFill>
                  <a:schemeClr val="bg2">
                    <a:lumMod val="25000"/>
                  </a:schemeClr>
                </a:solidFill>
                <a:latin typeface="Segoe Print" pitchFamily="2" charset="0"/>
              </a:rPr>
              <a:t>	</a:t>
            </a:r>
            <a:r>
              <a:rPr lang="en-US" sz="1400" b="1" dirty="0" smtClean="0">
                <a:solidFill>
                  <a:schemeClr val="bg2">
                    <a:lumMod val="25000"/>
                  </a:schemeClr>
                </a:solidFill>
                <a:latin typeface="Segoe Print" pitchFamily="2" charset="0"/>
              </a:rPr>
              <a:t>	</a:t>
            </a:r>
            <a:r>
              <a:rPr lang="en-US" sz="2000" b="1" dirty="0" smtClean="0">
                <a:solidFill>
                  <a:schemeClr val="bg2">
                    <a:lumMod val="25000"/>
                  </a:schemeClr>
                </a:solidFill>
                <a:latin typeface="Segoe Print" pitchFamily="2" charset="0"/>
              </a:rPr>
              <a:t>THE END</a:t>
            </a:r>
            <a:endParaRPr lang="en-US" sz="2000" b="1" dirty="0">
              <a:solidFill>
                <a:srgbClr val="CC00CC"/>
              </a:solidFill>
              <a:latin typeface="Chiller" pitchFamily="82"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153</TotalTime>
  <Words>33</Words>
  <Application>Microsoft Office PowerPoint</Application>
  <PresentationFormat>On-screen Show (4:3)</PresentationFormat>
  <Paragraphs>17</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Flow</vt:lpstr>
      <vt:lpstr>The Power of the Fractions!!</vt:lpstr>
      <vt:lpstr>2/5</vt:lpstr>
      <vt:lpstr>3/12</vt:lpstr>
      <vt:lpstr>7/35</vt:lpstr>
      <vt:lpstr>Flashcards</vt:lpstr>
      <vt:lpstr> One day, there was a group of fractions hanging around at the park. Their names were, 3/12, 2/5, and 7/35. Like any other fraction they were different. But, they knew how to make themselves have the same or almost the same denominator.  But something happened…  While the three fractions were going to get a snack, a fraction villain came  up to them and took away their memory. One of the fractions that saw what had happened called super fraction. When super fraction came, he defeated the fraction villain, and asked the fraction that called him what had happened. The fraction said, “ Well, the villain fraction took away part of their memory.”   “So I guess that I will have to teach the three fractions. But first, I have to find out what the villain fraction took from them!” said super fraction.  One of the fractions that  also saw what had happened and overheard the conversation said, “I heard the villain say, ‘Ha-ha! Now I know how to convert 3/12, 2/5, and 7/35!” The super fraction said, “Now I know that I have to teach them to covert themselves into decimals again!”  So the super fraction asked the three fractions what they remembered. They said that they wanted to become heroes like super fraction but they needed to convert themselves to a 10th or a 100th and turn into a decimal. So super fraction started teaching 2/5. Super fraction said that 2/5 be turned into 4/10.   Super fraction asked 2/5  if she knew how to multiply herself. 2/5 said she did so super fraction told her that she had to multiply herself by 2 to get .4 as a decimal and 4/10 as a fraction. Next was 3/12. Super fraction said  that 3/12 can be converted into 25/100. Super fraction to divide himself by 3 ,which is 1/4, and multiply by 25 to get .25 as a decimal. Last was 7/35 to teach. Super fraction told her to divide herself by 7 to get 1/5 then multiply by 2 to turn into 2/10.  So the three fractions became super heroes and helped super fraction defeat fraction villains.   THE 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Power of the Fractions!!</dc:title>
  <dc:creator>cl20gartsiden</dc:creator>
  <cp:lastModifiedBy>cl20gartsiden</cp:lastModifiedBy>
  <cp:revision>19</cp:revision>
  <dcterms:created xsi:type="dcterms:W3CDTF">2012-05-16T17:44:42Z</dcterms:created>
  <dcterms:modified xsi:type="dcterms:W3CDTF">2012-05-29T17:08:29Z</dcterms:modified>
</cp:coreProperties>
</file>